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43" d="100"/>
          <a:sy n="143" d="100"/>
        </p:scale>
        <p:origin x="120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A08F-77B0-4CC2-B42B-46070FE0F304}" type="datetimeFigureOut">
              <a:rPr lang="es-419" smtClean="0"/>
              <a:t>14/3/2024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136A5-A479-4F5D-B988-E70CB28F3CD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462383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A08F-77B0-4CC2-B42B-46070FE0F304}" type="datetimeFigureOut">
              <a:rPr lang="es-419" smtClean="0"/>
              <a:t>14/3/2024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136A5-A479-4F5D-B988-E70CB28F3CD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613681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A08F-77B0-4CC2-B42B-46070FE0F304}" type="datetimeFigureOut">
              <a:rPr lang="es-419" smtClean="0"/>
              <a:t>14/3/2024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136A5-A479-4F5D-B988-E70CB28F3CD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836526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A08F-77B0-4CC2-B42B-46070FE0F304}" type="datetimeFigureOut">
              <a:rPr lang="es-419" smtClean="0"/>
              <a:t>14/3/2024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136A5-A479-4F5D-B988-E70CB28F3CD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79611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A08F-77B0-4CC2-B42B-46070FE0F304}" type="datetimeFigureOut">
              <a:rPr lang="es-419" smtClean="0"/>
              <a:t>14/3/2024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136A5-A479-4F5D-B988-E70CB28F3CD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496894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A08F-77B0-4CC2-B42B-46070FE0F304}" type="datetimeFigureOut">
              <a:rPr lang="es-419" smtClean="0"/>
              <a:t>14/3/2024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136A5-A479-4F5D-B988-E70CB28F3CD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3075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A08F-77B0-4CC2-B42B-46070FE0F304}" type="datetimeFigureOut">
              <a:rPr lang="es-419" smtClean="0"/>
              <a:t>14/3/2024</a:t>
            </a:fld>
            <a:endParaRPr lang="es-419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136A5-A479-4F5D-B988-E70CB28F3CD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815887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A08F-77B0-4CC2-B42B-46070FE0F304}" type="datetimeFigureOut">
              <a:rPr lang="es-419" smtClean="0"/>
              <a:t>14/3/2024</a:t>
            </a:fld>
            <a:endParaRPr lang="es-419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136A5-A479-4F5D-B988-E70CB28F3CD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532497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A08F-77B0-4CC2-B42B-46070FE0F304}" type="datetimeFigureOut">
              <a:rPr lang="es-419" smtClean="0"/>
              <a:t>14/3/2024</a:t>
            </a:fld>
            <a:endParaRPr lang="es-419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136A5-A479-4F5D-B988-E70CB28F3CD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774377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A08F-77B0-4CC2-B42B-46070FE0F304}" type="datetimeFigureOut">
              <a:rPr lang="es-419" smtClean="0"/>
              <a:t>14/3/2024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136A5-A479-4F5D-B988-E70CB28F3CD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315199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A08F-77B0-4CC2-B42B-46070FE0F304}" type="datetimeFigureOut">
              <a:rPr lang="es-419" smtClean="0"/>
              <a:t>14/3/2024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136A5-A479-4F5D-B988-E70CB28F3CD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879159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DA08F-77B0-4CC2-B42B-46070FE0F304}" type="datetimeFigureOut">
              <a:rPr lang="es-419" smtClean="0"/>
              <a:t>14/3/2024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136A5-A479-4F5D-B988-E70CB28F3CD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5515641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029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6648" y="227667"/>
            <a:ext cx="1653988" cy="208615"/>
          </a:xfrm>
        </p:spPr>
        <p:txBody>
          <a:bodyPr>
            <a:normAutofit fontScale="90000"/>
          </a:bodyPr>
          <a:lstStyle/>
          <a:p>
            <a:r>
              <a:rPr lang="es-419" sz="2000" b="1" dirty="0" smtClean="0"/>
              <a:t>Caso 1 – foto 1</a:t>
            </a:r>
            <a:endParaRPr lang="es-419" sz="20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543859"/>
            <a:ext cx="12192000" cy="6314141"/>
          </a:xfrm>
        </p:spPr>
        <p:txBody>
          <a:bodyPr/>
          <a:lstStyle/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32756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6648" y="227667"/>
            <a:ext cx="1653988" cy="208615"/>
          </a:xfrm>
        </p:spPr>
        <p:txBody>
          <a:bodyPr>
            <a:normAutofit fontScale="90000"/>
          </a:bodyPr>
          <a:lstStyle/>
          <a:p>
            <a:r>
              <a:rPr lang="es-419" sz="2000" b="1" dirty="0"/>
              <a:t>Caso</a:t>
            </a:r>
            <a:r>
              <a:rPr lang="es-419" sz="2000" b="1" dirty="0" smtClean="0"/>
              <a:t> 2</a:t>
            </a:r>
            <a:r>
              <a:rPr lang="es-419" sz="2000" b="1" dirty="0"/>
              <a:t> – foto 1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543859"/>
            <a:ext cx="12192000" cy="6314141"/>
          </a:xfrm>
        </p:spPr>
        <p:txBody>
          <a:bodyPr/>
          <a:lstStyle/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8675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6648" y="227667"/>
            <a:ext cx="1653988" cy="208615"/>
          </a:xfrm>
        </p:spPr>
        <p:txBody>
          <a:bodyPr>
            <a:normAutofit fontScale="90000"/>
          </a:bodyPr>
          <a:lstStyle/>
          <a:p>
            <a:r>
              <a:rPr lang="es-419" sz="2000" b="1" dirty="0"/>
              <a:t>Caso</a:t>
            </a:r>
            <a:r>
              <a:rPr lang="es-419" sz="2000" b="1" dirty="0" smtClean="0"/>
              <a:t> 3</a:t>
            </a:r>
            <a:r>
              <a:rPr lang="es-419" sz="2000" b="1" dirty="0"/>
              <a:t> – foto 1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543859"/>
            <a:ext cx="12192000" cy="6314141"/>
          </a:xfrm>
        </p:spPr>
        <p:txBody>
          <a:bodyPr/>
          <a:lstStyle/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75070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6648" y="227667"/>
            <a:ext cx="1653988" cy="208615"/>
          </a:xfrm>
        </p:spPr>
        <p:txBody>
          <a:bodyPr>
            <a:normAutofit fontScale="90000"/>
          </a:bodyPr>
          <a:lstStyle/>
          <a:p>
            <a:r>
              <a:rPr lang="es-419" sz="2000" b="1" dirty="0"/>
              <a:t>Caso</a:t>
            </a:r>
            <a:r>
              <a:rPr lang="es-419" sz="2000" b="1" dirty="0" smtClean="0"/>
              <a:t> 4</a:t>
            </a:r>
            <a:r>
              <a:rPr lang="es-419" sz="2000" b="1" dirty="0"/>
              <a:t> – foto 1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543859"/>
            <a:ext cx="12192000" cy="6314141"/>
          </a:xfrm>
        </p:spPr>
        <p:txBody>
          <a:bodyPr/>
          <a:lstStyle/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65690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6648" y="227667"/>
            <a:ext cx="1653988" cy="208615"/>
          </a:xfrm>
        </p:spPr>
        <p:txBody>
          <a:bodyPr>
            <a:normAutofit fontScale="90000"/>
          </a:bodyPr>
          <a:lstStyle/>
          <a:p>
            <a:r>
              <a:rPr lang="es-419" sz="2000" b="1" dirty="0"/>
              <a:t>Caso</a:t>
            </a:r>
            <a:r>
              <a:rPr lang="es-419" sz="2000" b="1" dirty="0" smtClean="0"/>
              <a:t> 5</a:t>
            </a:r>
            <a:r>
              <a:rPr lang="es-419" sz="2000" b="1" dirty="0"/>
              <a:t> – foto 1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543859"/>
            <a:ext cx="12192000" cy="6314141"/>
          </a:xfrm>
        </p:spPr>
        <p:txBody>
          <a:bodyPr/>
          <a:lstStyle/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20696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034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25</Words>
  <Application>Microsoft Office PowerPoint</Application>
  <PresentationFormat>Panorámica</PresentationFormat>
  <Paragraphs>5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Presentación de PowerPoint</vt:lpstr>
      <vt:lpstr>Caso 1 – foto 1</vt:lpstr>
      <vt:lpstr>Caso 2 – foto 1</vt:lpstr>
      <vt:lpstr>Caso 3 – foto 1</vt:lpstr>
      <vt:lpstr>Caso 4 – foto 1</vt:lpstr>
      <vt:lpstr>Caso 5 – foto 1</vt:lpstr>
      <vt:lpstr>Presentación de PowerPoint</vt:lpstr>
    </vt:vector>
  </TitlesOfParts>
  <Company>HP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Marketing 2</dc:creator>
  <cp:lastModifiedBy>Marketing 2</cp:lastModifiedBy>
  <cp:revision>3</cp:revision>
  <dcterms:created xsi:type="dcterms:W3CDTF">2024-03-15T00:45:09Z</dcterms:created>
  <dcterms:modified xsi:type="dcterms:W3CDTF">2024-03-15T01:03:38Z</dcterms:modified>
</cp:coreProperties>
</file>